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-252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2014/02/22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2014/02/22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801208"/>
      </p:ext>
    </p:extLst>
  </p:cSld>
  <p:clrMapOvr>
    <a:masterClrMapping/>
  </p:clrMapOvr>
</p:sld>
</file>

<file path=ppt/theme/theme1.xml><?xml version="1.0" encoding="utf-8"?>
<a:theme xmlns:a="http://schemas.openxmlformats.org/drawingml/2006/main" name=" ブラック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ブラック .thmx</Template>
  <TotalTime>1</TotalTime>
  <Words>0</Words>
  <Application>Microsoft Macintosh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 ブラック 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hamamura yukiharu</dc:creator>
  <cp:lastModifiedBy>hamamura yukiharu</cp:lastModifiedBy>
  <cp:revision>1</cp:revision>
  <dcterms:created xsi:type="dcterms:W3CDTF">2014-02-22T08:31:43Z</dcterms:created>
  <dcterms:modified xsi:type="dcterms:W3CDTF">2014-02-22T08:33:01Z</dcterms:modified>
</cp:coreProperties>
</file>