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2941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2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966"/>
    <p:restoredTop sz="94611"/>
  </p:normalViewPr>
  <p:slideViewPr>
    <p:cSldViewPr snapToGrid="0" snapToObjects="1">
      <p:cViewPr>
        <p:scale>
          <a:sx n="100" d="100"/>
          <a:sy n="100" d="100"/>
        </p:scale>
        <p:origin x="144" y="968"/>
      </p:cViewPr>
      <p:guideLst>
        <p:guide orient="horz" pos="92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3816"/>
            <a:ext cx="7772400" cy="63054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66929"/>
            <a:ext cx="6400800" cy="7517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7803"/>
            <a:ext cx="2057400" cy="25099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7803"/>
            <a:ext cx="6019800" cy="25099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890275"/>
            <a:ext cx="7772400" cy="584242"/>
          </a:xfrm>
        </p:spPr>
        <p:txBody>
          <a:bodyPr anchor="t"/>
          <a:lstStyle>
            <a:lvl1pPr algn="l">
              <a:defRPr sz="3996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46793"/>
            <a:ext cx="7772400" cy="643482"/>
          </a:xfrm>
        </p:spPr>
        <p:txBody>
          <a:bodyPr anchor="b"/>
          <a:lstStyle>
            <a:lvl1pPr marL="0" indent="0">
              <a:buNone/>
              <a:defRPr sz="1998">
                <a:solidFill>
                  <a:schemeClr val="tx1">
                    <a:tint val="75000"/>
                  </a:schemeClr>
                </a:solidFill>
              </a:defRPr>
            </a:lvl1pPr>
            <a:lvl2pPr marL="456697" indent="0">
              <a:buNone/>
              <a:defRPr sz="1798">
                <a:solidFill>
                  <a:schemeClr val="tx1">
                    <a:tint val="75000"/>
                  </a:schemeClr>
                </a:solidFill>
              </a:defRPr>
            </a:lvl2pPr>
            <a:lvl3pPr marL="913394" indent="0">
              <a:buNone/>
              <a:defRPr sz="1598">
                <a:solidFill>
                  <a:schemeClr val="tx1">
                    <a:tint val="75000"/>
                  </a:schemeClr>
                </a:solidFill>
              </a:defRPr>
            </a:lvl3pPr>
            <a:lvl4pPr marL="1370091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4pPr>
            <a:lvl5pPr marL="1826788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5pPr>
            <a:lvl6pPr marL="2283485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6pPr>
            <a:lvl7pPr marL="2740182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7pPr>
            <a:lvl8pPr marL="3196880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8pPr>
            <a:lvl9pPr marL="3653577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86383"/>
            <a:ext cx="4038600" cy="1941345"/>
          </a:xfrm>
        </p:spPr>
        <p:txBody>
          <a:bodyPr/>
          <a:lstStyle>
            <a:lvl1pPr>
              <a:defRPr sz="2797"/>
            </a:lvl1pPr>
            <a:lvl2pPr>
              <a:defRPr sz="2397"/>
            </a:lvl2pPr>
            <a:lvl3pPr>
              <a:defRPr sz="1998"/>
            </a:lvl3pPr>
            <a:lvl4pPr>
              <a:defRPr sz="1798"/>
            </a:lvl4pPr>
            <a:lvl5pPr>
              <a:defRPr sz="1798"/>
            </a:lvl5pPr>
            <a:lvl6pPr>
              <a:defRPr sz="1798"/>
            </a:lvl6pPr>
            <a:lvl7pPr>
              <a:defRPr sz="1798"/>
            </a:lvl7pPr>
            <a:lvl8pPr>
              <a:defRPr sz="1798"/>
            </a:lvl8pPr>
            <a:lvl9pPr>
              <a:defRPr sz="179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6383"/>
            <a:ext cx="4038600" cy="1941345"/>
          </a:xfrm>
        </p:spPr>
        <p:txBody>
          <a:bodyPr/>
          <a:lstStyle>
            <a:lvl1pPr>
              <a:defRPr sz="2797"/>
            </a:lvl1pPr>
            <a:lvl2pPr>
              <a:defRPr sz="2397"/>
            </a:lvl2pPr>
            <a:lvl3pPr>
              <a:defRPr sz="1998"/>
            </a:lvl3pPr>
            <a:lvl4pPr>
              <a:defRPr sz="1798"/>
            </a:lvl4pPr>
            <a:lvl5pPr>
              <a:defRPr sz="1798"/>
            </a:lvl5pPr>
            <a:lvl6pPr>
              <a:defRPr sz="1798"/>
            </a:lvl6pPr>
            <a:lvl7pPr>
              <a:defRPr sz="1798"/>
            </a:lvl7pPr>
            <a:lvl8pPr>
              <a:defRPr sz="1798"/>
            </a:lvl8pPr>
            <a:lvl9pPr>
              <a:defRPr sz="179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58465"/>
            <a:ext cx="4040188" cy="274417"/>
          </a:xfrm>
        </p:spPr>
        <p:txBody>
          <a:bodyPr anchor="b"/>
          <a:lstStyle>
            <a:lvl1pPr marL="0" indent="0">
              <a:buNone/>
              <a:defRPr sz="2397" b="1"/>
            </a:lvl1pPr>
            <a:lvl2pPr marL="456697" indent="0">
              <a:buNone/>
              <a:defRPr sz="1998" b="1"/>
            </a:lvl2pPr>
            <a:lvl3pPr marL="913394" indent="0">
              <a:buNone/>
              <a:defRPr sz="1798" b="1"/>
            </a:lvl3pPr>
            <a:lvl4pPr marL="1370091" indent="0">
              <a:buNone/>
              <a:defRPr sz="1598" b="1"/>
            </a:lvl4pPr>
            <a:lvl5pPr marL="1826788" indent="0">
              <a:buNone/>
              <a:defRPr sz="1598" b="1"/>
            </a:lvl5pPr>
            <a:lvl6pPr marL="2283485" indent="0">
              <a:buNone/>
              <a:defRPr sz="1598" b="1"/>
            </a:lvl6pPr>
            <a:lvl7pPr marL="2740182" indent="0">
              <a:buNone/>
              <a:defRPr sz="1598" b="1"/>
            </a:lvl7pPr>
            <a:lvl8pPr marL="3196880" indent="0">
              <a:buNone/>
              <a:defRPr sz="1598" b="1"/>
            </a:lvl8pPr>
            <a:lvl9pPr marL="3653577" indent="0">
              <a:buNone/>
              <a:defRPr sz="159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932881"/>
            <a:ext cx="4040188" cy="1694847"/>
          </a:xfrm>
        </p:spPr>
        <p:txBody>
          <a:bodyPr/>
          <a:lstStyle>
            <a:lvl1pPr>
              <a:defRPr sz="2397"/>
            </a:lvl1pPr>
            <a:lvl2pPr>
              <a:defRPr sz="1998"/>
            </a:lvl2pPr>
            <a:lvl3pPr>
              <a:defRPr sz="1798"/>
            </a:lvl3pPr>
            <a:lvl4pPr>
              <a:defRPr sz="1598"/>
            </a:lvl4pPr>
            <a:lvl5pPr>
              <a:defRPr sz="1598"/>
            </a:lvl5pPr>
            <a:lvl6pPr>
              <a:defRPr sz="1598"/>
            </a:lvl6pPr>
            <a:lvl7pPr>
              <a:defRPr sz="1598"/>
            </a:lvl7pPr>
            <a:lvl8pPr>
              <a:defRPr sz="1598"/>
            </a:lvl8pPr>
            <a:lvl9pPr>
              <a:defRPr sz="159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658465"/>
            <a:ext cx="4041775" cy="274417"/>
          </a:xfrm>
        </p:spPr>
        <p:txBody>
          <a:bodyPr anchor="b"/>
          <a:lstStyle>
            <a:lvl1pPr marL="0" indent="0">
              <a:buNone/>
              <a:defRPr sz="2397" b="1"/>
            </a:lvl1pPr>
            <a:lvl2pPr marL="456697" indent="0">
              <a:buNone/>
              <a:defRPr sz="1998" b="1"/>
            </a:lvl2pPr>
            <a:lvl3pPr marL="913394" indent="0">
              <a:buNone/>
              <a:defRPr sz="1798" b="1"/>
            </a:lvl3pPr>
            <a:lvl4pPr marL="1370091" indent="0">
              <a:buNone/>
              <a:defRPr sz="1598" b="1"/>
            </a:lvl4pPr>
            <a:lvl5pPr marL="1826788" indent="0">
              <a:buNone/>
              <a:defRPr sz="1598" b="1"/>
            </a:lvl5pPr>
            <a:lvl6pPr marL="2283485" indent="0">
              <a:buNone/>
              <a:defRPr sz="1598" b="1"/>
            </a:lvl6pPr>
            <a:lvl7pPr marL="2740182" indent="0">
              <a:buNone/>
              <a:defRPr sz="1598" b="1"/>
            </a:lvl7pPr>
            <a:lvl8pPr marL="3196880" indent="0">
              <a:buNone/>
              <a:defRPr sz="1598" b="1"/>
            </a:lvl8pPr>
            <a:lvl9pPr marL="3653577" indent="0">
              <a:buNone/>
              <a:defRPr sz="159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932881"/>
            <a:ext cx="4041775" cy="1694847"/>
          </a:xfrm>
        </p:spPr>
        <p:txBody>
          <a:bodyPr/>
          <a:lstStyle>
            <a:lvl1pPr>
              <a:defRPr sz="2397"/>
            </a:lvl1pPr>
            <a:lvl2pPr>
              <a:defRPr sz="1998"/>
            </a:lvl2pPr>
            <a:lvl3pPr>
              <a:defRPr sz="1798"/>
            </a:lvl3pPr>
            <a:lvl4pPr>
              <a:defRPr sz="1598"/>
            </a:lvl4pPr>
            <a:lvl5pPr>
              <a:defRPr sz="1598"/>
            </a:lvl5pPr>
            <a:lvl6pPr>
              <a:defRPr sz="1598"/>
            </a:lvl6pPr>
            <a:lvl7pPr>
              <a:defRPr sz="1598"/>
            </a:lvl7pPr>
            <a:lvl8pPr>
              <a:defRPr sz="1598"/>
            </a:lvl8pPr>
            <a:lvl9pPr>
              <a:defRPr sz="159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117121"/>
            <a:ext cx="3008313" cy="498444"/>
          </a:xfrm>
        </p:spPr>
        <p:txBody>
          <a:bodyPr anchor="b"/>
          <a:lstStyle>
            <a:lvl1pPr algn="l">
              <a:defRPr sz="1998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7122"/>
            <a:ext cx="5111750" cy="2510607"/>
          </a:xfrm>
        </p:spPr>
        <p:txBody>
          <a:bodyPr/>
          <a:lstStyle>
            <a:lvl1pPr>
              <a:defRPr sz="3196"/>
            </a:lvl1pPr>
            <a:lvl2pPr>
              <a:defRPr sz="2797"/>
            </a:lvl2pPr>
            <a:lvl3pPr>
              <a:defRPr sz="2397"/>
            </a:lvl3pPr>
            <a:lvl4pPr>
              <a:defRPr sz="1998"/>
            </a:lvl4pPr>
            <a:lvl5pPr>
              <a:defRPr sz="1998"/>
            </a:lvl5pPr>
            <a:lvl6pPr>
              <a:defRPr sz="1998"/>
            </a:lvl6pPr>
            <a:lvl7pPr>
              <a:defRPr sz="1998"/>
            </a:lvl7pPr>
            <a:lvl8pPr>
              <a:defRPr sz="1998"/>
            </a:lvl8pPr>
            <a:lvl9pPr>
              <a:defRPr sz="199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615567"/>
            <a:ext cx="3008313" cy="2012162"/>
          </a:xfrm>
        </p:spPr>
        <p:txBody>
          <a:bodyPr/>
          <a:lstStyle>
            <a:lvl1pPr marL="0" indent="0">
              <a:buNone/>
              <a:defRPr sz="1398"/>
            </a:lvl1pPr>
            <a:lvl2pPr marL="456697" indent="0">
              <a:buNone/>
              <a:defRPr sz="1199"/>
            </a:lvl2pPr>
            <a:lvl3pPr marL="913394" indent="0">
              <a:buNone/>
              <a:defRPr sz="999"/>
            </a:lvl3pPr>
            <a:lvl4pPr marL="1370091" indent="0">
              <a:buNone/>
              <a:defRPr sz="899"/>
            </a:lvl4pPr>
            <a:lvl5pPr marL="1826788" indent="0">
              <a:buNone/>
              <a:defRPr sz="899"/>
            </a:lvl5pPr>
            <a:lvl6pPr marL="2283485" indent="0">
              <a:buNone/>
              <a:defRPr sz="899"/>
            </a:lvl6pPr>
            <a:lvl7pPr marL="2740182" indent="0">
              <a:buNone/>
              <a:defRPr sz="899"/>
            </a:lvl7pPr>
            <a:lvl8pPr marL="3196880" indent="0">
              <a:buNone/>
              <a:defRPr sz="899"/>
            </a:lvl8pPr>
            <a:lvl9pPr marL="3653577" indent="0">
              <a:buNone/>
              <a:defRPr sz="89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2059147"/>
            <a:ext cx="5486400" cy="243095"/>
          </a:xfrm>
        </p:spPr>
        <p:txBody>
          <a:bodyPr anchor="b"/>
          <a:lstStyle>
            <a:lvl1pPr algn="l">
              <a:defRPr sz="1998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62840"/>
            <a:ext cx="5486400" cy="1764983"/>
          </a:xfrm>
        </p:spPr>
        <p:txBody>
          <a:bodyPr/>
          <a:lstStyle>
            <a:lvl1pPr marL="0" indent="0">
              <a:buNone/>
              <a:defRPr sz="3196"/>
            </a:lvl1pPr>
            <a:lvl2pPr marL="456697" indent="0">
              <a:buNone/>
              <a:defRPr sz="2797"/>
            </a:lvl2pPr>
            <a:lvl3pPr marL="913394" indent="0">
              <a:buNone/>
              <a:defRPr sz="2397"/>
            </a:lvl3pPr>
            <a:lvl4pPr marL="1370091" indent="0">
              <a:buNone/>
              <a:defRPr sz="1998"/>
            </a:lvl4pPr>
            <a:lvl5pPr marL="1826788" indent="0">
              <a:buNone/>
              <a:defRPr sz="1998"/>
            </a:lvl5pPr>
            <a:lvl6pPr marL="2283485" indent="0">
              <a:buNone/>
              <a:defRPr sz="1998"/>
            </a:lvl6pPr>
            <a:lvl7pPr marL="2740182" indent="0">
              <a:buNone/>
              <a:defRPr sz="1998"/>
            </a:lvl7pPr>
            <a:lvl8pPr marL="3196880" indent="0">
              <a:buNone/>
              <a:defRPr sz="1998"/>
            </a:lvl8pPr>
            <a:lvl9pPr marL="3653577" indent="0">
              <a:buNone/>
              <a:defRPr sz="1998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302241"/>
            <a:ext cx="5486400" cy="345234"/>
          </a:xfrm>
        </p:spPr>
        <p:txBody>
          <a:bodyPr/>
          <a:lstStyle>
            <a:lvl1pPr marL="0" indent="0">
              <a:buNone/>
              <a:defRPr sz="1398"/>
            </a:lvl1pPr>
            <a:lvl2pPr marL="456697" indent="0">
              <a:buNone/>
              <a:defRPr sz="1199"/>
            </a:lvl2pPr>
            <a:lvl3pPr marL="913394" indent="0">
              <a:buNone/>
              <a:defRPr sz="999"/>
            </a:lvl3pPr>
            <a:lvl4pPr marL="1370091" indent="0">
              <a:buNone/>
              <a:defRPr sz="899"/>
            </a:lvl4pPr>
            <a:lvl5pPr marL="1826788" indent="0">
              <a:buNone/>
              <a:defRPr sz="899"/>
            </a:lvl5pPr>
            <a:lvl6pPr marL="2283485" indent="0">
              <a:buNone/>
              <a:defRPr sz="899"/>
            </a:lvl6pPr>
            <a:lvl7pPr marL="2740182" indent="0">
              <a:buNone/>
              <a:defRPr sz="899"/>
            </a:lvl7pPr>
            <a:lvl8pPr marL="3196880" indent="0">
              <a:buNone/>
              <a:defRPr sz="899"/>
            </a:lvl8pPr>
            <a:lvl9pPr marL="3653577" indent="0">
              <a:buNone/>
              <a:defRPr sz="89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7803"/>
            <a:ext cx="8229600" cy="490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86383"/>
            <a:ext cx="8229600" cy="1941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726463"/>
            <a:ext cx="2133600" cy="156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5/27/16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726463"/>
            <a:ext cx="2895600" cy="156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726463"/>
            <a:ext cx="2133600" cy="156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3394" rtl="0" eaLnBrk="1" latinLnBrk="0" hangingPunct="1">
        <a:spcBef>
          <a:spcPct val="0"/>
        </a:spcBef>
        <a:buNone/>
        <a:defRPr kumimoji="1" sz="43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523" indent="-342523" algn="l" defTabSz="913394" rtl="0" eaLnBrk="1" latinLnBrk="0" hangingPunct="1">
        <a:spcBef>
          <a:spcPct val="20000"/>
        </a:spcBef>
        <a:buFont typeface="Arial" pitchFamily="34" charset="0"/>
        <a:buChar char="•"/>
        <a:defRPr kumimoji="1" sz="3196" kern="1200">
          <a:solidFill>
            <a:schemeClr val="tx1"/>
          </a:solidFill>
          <a:latin typeface="+mn-lt"/>
          <a:ea typeface="+mn-ea"/>
          <a:cs typeface="+mn-cs"/>
        </a:defRPr>
      </a:lvl1pPr>
      <a:lvl2pPr marL="742133" indent="-285436" algn="l" defTabSz="913394" rtl="0" eaLnBrk="1" latinLnBrk="0" hangingPunct="1">
        <a:spcBef>
          <a:spcPct val="20000"/>
        </a:spcBef>
        <a:buFont typeface="Arial" pitchFamily="34" charset="0"/>
        <a:buChar char="–"/>
        <a:defRPr kumimoji="1" sz="2797" kern="1200">
          <a:solidFill>
            <a:schemeClr val="tx1"/>
          </a:solidFill>
          <a:latin typeface="+mn-lt"/>
          <a:ea typeface="+mn-ea"/>
          <a:cs typeface="+mn-cs"/>
        </a:defRPr>
      </a:lvl2pPr>
      <a:lvl3pPr marL="1141743" indent="-228349" algn="l" defTabSz="913394" rtl="0" eaLnBrk="1" latinLnBrk="0" hangingPunct="1">
        <a:spcBef>
          <a:spcPct val="20000"/>
        </a:spcBef>
        <a:buFont typeface="Arial" pitchFamily="34" charset="0"/>
        <a:buChar char="•"/>
        <a:defRPr kumimoji="1" sz="2397" kern="1200">
          <a:solidFill>
            <a:schemeClr val="tx1"/>
          </a:solidFill>
          <a:latin typeface="+mn-lt"/>
          <a:ea typeface="+mn-ea"/>
          <a:cs typeface="+mn-cs"/>
        </a:defRPr>
      </a:lvl3pPr>
      <a:lvl4pPr marL="1598440" indent="-228349" algn="l" defTabSz="913394" rtl="0" eaLnBrk="1" latinLnBrk="0" hangingPunct="1">
        <a:spcBef>
          <a:spcPct val="20000"/>
        </a:spcBef>
        <a:buFont typeface="Arial" pitchFamily="34" charset="0"/>
        <a:buChar char="–"/>
        <a:defRPr kumimoji="1" sz="1998" kern="1200">
          <a:solidFill>
            <a:schemeClr val="tx1"/>
          </a:solidFill>
          <a:latin typeface="+mn-lt"/>
          <a:ea typeface="+mn-ea"/>
          <a:cs typeface="+mn-cs"/>
        </a:defRPr>
      </a:lvl4pPr>
      <a:lvl5pPr marL="2055137" indent="-228349" algn="l" defTabSz="913394" rtl="0" eaLnBrk="1" latinLnBrk="0" hangingPunct="1">
        <a:spcBef>
          <a:spcPct val="20000"/>
        </a:spcBef>
        <a:buFont typeface="Arial" pitchFamily="34" charset="0"/>
        <a:buChar char="»"/>
        <a:defRPr kumimoji="1" sz="1998" kern="1200">
          <a:solidFill>
            <a:schemeClr val="tx1"/>
          </a:solidFill>
          <a:latin typeface="+mn-lt"/>
          <a:ea typeface="+mn-ea"/>
          <a:cs typeface="+mn-cs"/>
        </a:defRPr>
      </a:lvl5pPr>
      <a:lvl6pPr marL="2511834" indent="-228349" algn="l" defTabSz="913394" rtl="0" eaLnBrk="1" latinLnBrk="0" hangingPunct="1">
        <a:spcBef>
          <a:spcPct val="20000"/>
        </a:spcBef>
        <a:buFont typeface="Arial" pitchFamily="34" charset="0"/>
        <a:buChar char="•"/>
        <a:defRPr kumimoji="1" sz="1998" kern="1200">
          <a:solidFill>
            <a:schemeClr val="tx1"/>
          </a:solidFill>
          <a:latin typeface="+mn-lt"/>
          <a:ea typeface="+mn-ea"/>
          <a:cs typeface="+mn-cs"/>
        </a:defRPr>
      </a:lvl6pPr>
      <a:lvl7pPr marL="2968531" indent="-228349" algn="l" defTabSz="913394" rtl="0" eaLnBrk="1" latinLnBrk="0" hangingPunct="1">
        <a:spcBef>
          <a:spcPct val="20000"/>
        </a:spcBef>
        <a:buFont typeface="Arial" pitchFamily="34" charset="0"/>
        <a:buChar char="•"/>
        <a:defRPr kumimoji="1" sz="1998" kern="1200">
          <a:solidFill>
            <a:schemeClr val="tx1"/>
          </a:solidFill>
          <a:latin typeface="+mn-lt"/>
          <a:ea typeface="+mn-ea"/>
          <a:cs typeface="+mn-cs"/>
        </a:defRPr>
      </a:lvl7pPr>
      <a:lvl8pPr marL="3425228" indent="-228349" algn="l" defTabSz="913394" rtl="0" eaLnBrk="1" latinLnBrk="0" hangingPunct="1">
        <a:spcBef>
          <a:spcPct val="20000"/>
        </a:spcBef>
        <a:buFont typeface="Arial" pitchFamily="34" charset="0"/>
        <a:buChar char="•"/>
        <a:defRPr kumimoji="1" sz="1998" kern="1200">
          <a:solidFill>
            <a:schemeClr val="tx1"/>
          </a:solidFill>
          <a:latin typeface="+mn-lt"/>
          <a:ea typeface="+mn-ea"/>
          <a:cs typeface="+mn-cs"/>
        </a:defRPr>
      </a:lvl8pPr>
      <a:lvl9pPr marL="3881925" indent="-228349" algn="l" defTabSz="913394" rtl="0" eaLnBrk="1" latinLnBrk="0" hangingPunct="1">
        <a:spcBef>
          <a:spcPct val="20000"/>
        </a:spcBef>
        <a:buFont typeface="Arial" pitchFamily="34" charset="0"/>
        <a:buChar char="•"/>
        <a:defRPr kumimoji="1" sz="19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394" rtl="0" eaLnBrk="1" latinLnBrk="0" hangingPunct="1">
        <a:defRPr kumimoji="1"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697" algn="l" defTabSz="913394" rtl="0" eaLnBrk="1" latinLnBrk="0" hangingPunct="1">
        <a:defRPr kumimoji="1"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3394" algn="l" defTabSz="913394" rtl="0" eaLnBrk="1" latinLnBrk="0" hangingPunct="1">
        <a:defRPr kumimoji="1"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70091" algn="l" defTabSz="913394" rtl="0" eaLnBrk="1" latinLnBrk="0" hangingPunct="1">
        <a:defRPr kumimoji="1"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6788" algn="l" defTabSz="913394" rtl="0" eaLnBrk="1" latinLnBrk="0" hangingPunct="1">
        <a:defRPr kumimoji="1"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3485" algn="l" defTabSz="913394" rtl="0" eaLnBrk="1" latinLnBrk="0" hangingPunct="1">
        <a:defRPr kumimoji="1"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40182" algn="l" defTabSz="913394" rtl="0" eaLnBrk="1" latinLnBrk="0" hangingPunct="1">
        <a:defRPr kumimoji="1"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6880" algn="l" defTabSz="913394" rtl="0" eaLnBrk="1" latinLnBrk="0" hangingPunct="1">
        <a:defRPr kumimoji="1"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3577" algn="l" defTabSz="913394" rtl="0" eaLnBrk="1" latinLnBrk="0" hangingPunct="1">
        <a:defRPr kumimoji="1"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900849"/>
      </p:ext>
    </p:extLst>
  </p:cSld>
  <p:clrMapOvr>
    <a:masterClrMapping/>
  </p:clrMapOvr>
</p:sld>
</file>

<file path=ppt/theme/theme1.xml><?xml version="1.0" encoding="utf-8"?>
<a:theme xmlns:a="http://schemas.openxmlformats.org/drawingml/2006/main" name=" ブラック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ブラック .thmx</Template>
  <TotalTime>5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ＭＳ Ｐゴシック</vt:lpstr>
      <vt:lpstr> ブラック </vt:lpstr>
      <vt:lpstr>PowerPoint プレゼンテーション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hamamura yukiharu</dc:creator>
  <cp:lastModifiedBy>浜村幸春</cp:lastModifiedBy>
  <cp:revision>3</cp:revision>
  <dcterms:created xsi:type="dcterms:W3CDTF">2014-02-22T04:57:55Z</dcterms:created>
  <dcterms:modified xsi:type="dcterms:W3CDTF">2016-05-27T09:12:39Z</dcterms:modified>
</cp:coreProperties>
</file>