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82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7" autoAdjust="0"/>
  </p:normalViewPr>
  <p:slideViewPr>
    <p:cSldViewPr snapToGrid="0" snapToObjects="1">
      <p:cViewPr varScale="1">
        <p:scale>
          <a:sx n="80" d="100"/>
          <a:sy n="80" d="100"/>
        </p:scale>
        <p:origin x="-1720" y="-104"/>
      </p:cViewPr>
      <p:guideLst>
        <p:guide orient="horz" pos="16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9299"/>
            <a:ext cx="7772400" cy="110354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7349"/>
            <a:ext cx="6400800" cy="13156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169"/>
            <a:ext cx="2057400" cy="439270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169"/>
            <a:ext cx="6019800" cy="439270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8236"/>
            <a:ext cx="7772400" cy="102250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2054"/>
            <a:ext cx="7772400" cy="11261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1262"/>
            <a:ext cx="4038600" cy="3397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1262"/>
            <a:ext cx="4038600" cy="3397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2401"/>
            <a:ext cx="4040188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2667"/>
            <a:ext cx="4040188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2401"/>
            <a:ext cx="4041775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2667"/>
            <a:ext cx="4041775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977"/>
            <a:ext cx="3008313" cy="8723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977"/>
            <a:ext cx="5111750" cy="4393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7322"/>
            <a:ext cx="3008313" cy="35215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3784"/>
            <a:ext cx="5486400" cy="4254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007"/>
            <a:ext cx="5486400" cy="30889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9231"/>
            <a:ext cx="5486400" cy="604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2014/02/23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1000">
        <p:wipe/>
      </p:transition>
    </mc:Choice>
    <mc:Fallback xmlns="">
      <p:transition xmlns:p14="http://schemas.microsoft.com/office/powerpoint/2010/main" spd="slow" advClick="0" advTm="1000">
        <p:wip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495759"/>
            <a:ext cx="7772400" cy="110354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42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2000">
        <p14:glitter pattern="hexagon"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ブラック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ブラック .thmx</Template>
  <TotalTime>22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 ブラック 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hamamura yukiharu</dc:creator>
  <cp:lastModifiedBy>hamamura yukiharu</cp:lastModifiedBy>
  <cp:revision>6</cp:revision>
  <dcterms:created xsi:type="dcterms:W3CDTF">2014-02-19T14:26:13Z</dcterms:created>
  <dcterms:modified xsi:type="dcterms:W3CDTF">2014-02-23T04:51:33Z</dcterms:modified>
</cp:coreProperties>
</file>