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26146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12" y="-120"/>
      </p:cViewPr>
      <p:guideLst>
        <p:guide orient="horz" pos="82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12225"/>
            <a:ext cx="7772400" cy="56044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81614"/>
            <a:ext cx="6400800" cy="66817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4706"/>
            <a:ext cx="2057400" cy="223089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4706"/>
            <a:ext cx="6019800" cy="223089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680131"/>
            <a:ext cx="7772400" cy="51929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08185"/>
            <a:ext cx="7772400" cy="57194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610076"/>
            <a:ext cx="4038600" cy="17255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10076"/>
            <a:ext cx="4038600" cy="17255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5262"/>
            <a:ext cx="4040188" cy="24390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829171"/>
            <a:ext cx="4040188" cy="150642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585262"/>
            <a:ext cx="4041775" cy="24390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829171"/>
            <a:ext cx="4041775" cy="150642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4100"/>
            <a:ext cx="3008313" cy="44303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4100"/>
            <a:ext cx="5111750" cy="22315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47132"/>
            <a:ext cx="3008313" cy="17884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830229"/>
            <a:ext cx="5486400" cy="21606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33620"/>
            <a:ext cx="5486400" cy="156876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2046298"/>
            <a:ext cx="5486400" cy="30685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4706"/>
            <a:ext cx="8229600" cy="435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10076"/>
            <a:ext cx="8229600" cy="17255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2423359"/>
            <a:ext cx="2133600" cy="1392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2014/02/22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2423359"/>
            <a:ext cx="2895600" cy="1392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2423359"/>
            <a:ext cx="2133600" cy="1392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038849"/>
      </p:ext>
    </p:extLst>
  </p:cSld>
  <p:clrMapOvr>
    <a:masterClrMapping/>
  </p:clrMapOvr>
</p:sld>
</file>

<file path=ppt/theme/theme1.xml><?xml version="1.0" encoding="utf-8"?>
<a:theme xmlns:a="http://schemas.openxmlformats.org/drawingml/2006/main" name=" ブラック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ブラック .thmx</Template>
  <TotalTime>1</TotalTime>
  <Words>0</Words>
  <Application>Microsoft Macintosh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 ブラック 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hamamura yukiharu</dc:creator>
  <cp:lastModifiedBy>hamamura yukiharu</cp:lastModifiedBy>
  <cp:revision>2</cp:revision>
  <dcterms:created xsi:type="dcterms:W3CDTF">2014-02-22T04:54:44Z</dcterms:created>
  <dcterms:modified xsi:type="dcterms:W3CDTF">2014-02-22T04:55:56Z</dcterms:modified>
</cp:coreProperties>
</file>