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294481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112" y="-1392"/>
      </p:cViewPr>
      <p:guideLst>
        <p:guide orient="horz" pos="92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802"/>
            <a:ext cx="7772400" cy="63122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68728"/>
            <a:ext cx="6400800" cy="7525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2014/09/05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2014/09/05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17930"/>
            <a:ext cx="2057400" cy="2512634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7930"/>
            <a:ext cx="6019800" cy="251263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2014/09/05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2014/09/05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892315"/>
            <a:ext cx="7772400" cy="58487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48138"/>
            <a:ext cx="7772400" cy="64417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2014/09/05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687124"/>
            <a:ext cx="4038600" cy="194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87124"/>
            <a:ext cx="4038600" cy="194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2014/09/05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659175"/>
            <a:ext cx="4040188" cy="2747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933888"/>
            <a:ext cx="4040188" cy="16966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659175"/>
            <a:ext cx="4041775" cy="2747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933888"/>
            <a:ext cx="4041775" cy="16966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2014/09/05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2014/09/05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2014/09/05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117247"/>
            <a:ext cx="3008313" cy="4989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7248"/>
            <a:ext cx="5111750" cy="251331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616231"/>
            <a:ext cx="3008313" cy="20143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2014/09/05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2061369"/>
            <a:ext cx="5486400" cy="24335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263124"/>
            <a:ext cx="5486400" cy="17668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2304725"/>
            <a:ext cx="5486400" cy="3456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2014/09/05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17930"/>
            <a:ext cx="8229600" cy="490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687124"/>
            <a:ext cx="8229600" cy="1943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2729406"/>
            <a:ext cx="2133600" cy="1567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2014/09/05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2729406"/>
            <a:ext cx="2895600" cy="1567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2729406"/>
            <a:ext cx="2133600" cy="1567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2900849"/>
      </p:ext>
    </p:extLst>
  </p:cSld>
  <p:clrMapOvr>
    <a:masterClrMapping/>
  </p:clrMapOvr>
</p:sld>
</file>

<file path=ppt/theme/theme1.xml><?xml version="1.0" encoding="utf-8"?>
<a:theme xmlns:a="http://schemas.openxmlformats.org/drawingml/2006/main" name=" ブラック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ブラック .thmx</Template>
  <TotalTime>2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 ブラック 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hamamura yukiharu</dc:creator>
  <cp:lastModifiedBy>hamamura yukiharu</cp:lastModifiedBy>
  <cp:revision>2</cp:revision>
  <dcterms:created xsi:type="dcterms:W3CDTF">2014-02-22T04:57:55Z</dcterms:created>
  <dcterms:modified xsi:type="dcterms:W3CDTF">2014-09-05T02:05:10Z</dcterms:modified>
</cp:coreProperties>
</file>