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727" autoAdjust="0"/>
  </p:normalViewPr>
  <p:slideViewPr>
    <p:cSldViewPr snapToGrid="0" snapToObjects="1">
      <p:cViewPr varScale="1">
        <p:scale>
          <a:sx n="107" d="100"/>
          <a:sy n="107" d="100"/>
        </p:scale>
        <p:origin x="-104" y="-76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1000">
        <p:wipe/>
      </p:transition>
    </mc:Choice>
    <mc:Fallback xmlns="">
      <p:transition xmlns:p14="http://schemas.microsoft.com/office/powerpoint/2010/main" spd="slow" advClick="0" advTm="1000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1000">
        <p:wipe/>
      </p:transition>
    </mc:Choice>
    <mc:Fallback xmlns="">
      <p:transition xmlns:p14="http://schemas.microsoft.com/office/powerpoint/2010/main" spd="slow" advClick="0" advTm="1000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8"/>
            <a:ext cx="2057400" cy="438864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8"/>
            <a:ext cx="6019800" cy="438864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1000">
        <p:wipe/>
      </p:transition>
    </mc:Choice>
    <mc:Fallback xmlns="">
      <p:transition xmlns:p14="http://schemas.microsoft.com/office/powerpoint/2010/main" spd="slow" advClick="0" advTm="1000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1000">
        <p:wipe/>
      </p:transition>
    </mc:Choice>
    <mc:Fallback xmlns="">
      <p:transition xmlns:p14="http://schemas.microsoft.com/office/powerpoint/2010/main" spd="slow" advClick="0" advTm="1000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1000">
        <p:wipe/>
      </p:transition>
    </mc:Choice>
    <mc:Fallback xmlns="">
      <p:transition xmlns:p14="http://schemas.microsoft.com/office/powerpoint/2010/main" spd="slow" advClick="0" advTm="1000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1000">
        <p:wipe/>
      </p:transition>
    </mc:Choice>
    <mc:Fallback xmlns="">
      <p:transition xmlns:p14="http://schemas.microsoft.com/office/powerpoint/2010/main" spd="slow" advClick="0" advTm="1000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1000">
        <p:wipe/>
      </p:transition>
    </mc:Choice>
    <mc:Fallback xmlns="">
      <p:transition xmlns:p14="http://schemas.microsoft.com/office/powerpoint/2010/main" spd="slow" advClick="0" advTm="1000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1000">
        <p:wipe/>
      </p:transition>
    </mc:Choice>
    <mc:Fallback xmlns="">
      <p:transition xmlns:p14="http://schemas.microsoft.com/office/powerpoint/2010/main" spd="slow" advClick="0" advTm="1000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1000">
        <p:wipe/>
      </p:transition>
    </mc:Choice>
    <mc:Fallback xmlns="">
      <p:transition xmlns:p14="http://schemas.microsoft.com/office/powerpoint/2010/main" spd="slow" advClick="0" advTm="1000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1000">
        <p:wipe/>
      </p:transition>
    </mc:Choice>
    <mc:Fallback xmlns="">
      <p:transition xmlns:p14="http://schemas.microsoft.com/office/powerpoint/2010/main" spd="slow" advClick="0" advTm="1000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Click="0" advTm="1000">
        <p:wipe/>
      </p:transition>
    </mc:Choice>
    <mc:Fallback xmlns="">
      <p:transition xmlns:p14="http://schemas.microsoft.com/office/powerpoint/2010/main" spd="slow" advClick="0" advTm="1000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2014/09/05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0000" advClick="0" advTm="1000">
        <p:wipe/>
      </p:transition>
    </mc:Choice>
    <mc:Fallback xmlns="">
      <p:transition xmlns:p14="http://schemas.microsoft.com/office/powerpoint/2010/main" spd="slow" advClick="0" advTm="1000">
        <p:wip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685800" y="495300"/>
            <a:ext cx="7772400" cy="1102519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42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2000">
        <p14:glitter pattern="hexagon"/>
      </p:transition>
    </mc:Choice>
    <mc:Fallback xmlns="">
      <p:transition xmlns:p14="http://schemas.microsoft.com/office/powerpoint/2010/main" spd="slow" advClick="0" advTm="2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ブラック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ブラック .thmx</Template>
  <TotalTime>22</TotalTime>
  <Words>0</Words>
  <Application>Microsoft Macintosh PowerPoint</Application>
  <PresentationFormat>画面に合わせる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 ブラック 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hamamura yukiharu</dc:creator>
  <cp:lastModifiedBy>hamamura yukiharu</cp:lastModifiedBy>
  <cp:revision>7</cp:revision>
  <dcterms:created xsi:type="dcterms:W3CDTF">2014-02-19T14:26:13Z</dcterms:created>
  <dcterms:modified xsi:type="dcterms:W3CDTF">2014-09-05T02:04:16Z</dcterms:modified>
</cp:coreProperties>
</file>